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08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58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38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22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31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71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465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99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231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F1ED3-1B6C-8F42-B2DD-1892169806F4}" type="datetimeFigureOut">
              <a:rPr lang="de-DE" smtClean="0"/>
              <a:t>04.01.18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41F8C-3791-4A41-BDD5-366F671227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228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777484" y="1253447"/>
            <a:ext cx="2445249" cy="13048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457218" y="3738081"/>
            <a:ext cx="2445249" cy="13048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8001856" y="3738081"/>
            <a:ext cx="2445249" cy="13048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1109609" y="236306"/>
            <a:ext cx="2527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Setup </a:t>
            </a:r>
            <a:r>
              <a:rPr lang="de-DE" dirty="0" err="1" smtClean="0"/>
              <a:t>for</a:t>
            </a:r>
            <a:r>
              <a:rPr lang="de-DE" dirty="0" smtClean="0"/>
              <a:t> PLPMTUD </a:t>
            </a:r>
            <a:r>
              <a:rPr lang="de-DE" dirty="0" err="1" smtClean="0"/>
              <a:t>tests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4980675" y="1582690"/>
            <a:ext cx="203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Router</a:t>
            </a:r>
          </a:p>
          <a:p>
            <a:pPr algn="ctr"/>
            <a:r>
              <a:rPr lang="de-DE" dirty="0" smtClean="0"/>
              <a:t>Bluebox2.nplab.de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660409" y="4205822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Silver1.nplab.de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8205047" y="4160234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mtClean="0"/>
              <a:t>Silver2.nplab.de</a:t>
            </a:r>
            <a:endParaRPr lang="de-DE" dirty="0"/>
          </a:p>
        </p:txBody>
      </p:sp>
      <p:cxnSp>
        <p:nvCxnSpPr>
          <p:cNvPr id="13" name="Gerade Verbindung 12"/>
          <p:cNvCxnSpPr/>
          <p:nvPr/>
        </p:nvCxnSpPr>
        <p:spPr>
          <a:xfrm flipV="1">
            <a:off x="2679841" y="1905855"/>
            <a:ext cx="0" cy="18322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V="1">
            <a:off x="2679841" y="1868786"/>
            <a:ext cx="2097643" cy="37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1471169" y="2984830"/>
            <a:ext cx="120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dirty="0" smtClean="0"/>
              <a:t>gb1</a:t>
            </a:r>
          </a:p>
          <a:p>
            <a:r>
              <a:rPr lang="de-DE" dirty="0" smtClean="0"/>
              <a:t>10.0.10.10</a:t>
            </a:r>
            <a:endParaRPr lang="de-DE" dirty="0"/>
          </a:p>
        </p:txBody>
      </p:sp>
      <p:cxnSp>
        <p:nvCxnSpPr>
          <p:cNvPr id="18" name="Gerade Verbindung 17"/>
          <p:cNvCxnSpPr/>
          <p:nvPr/>
        </p:nvCxnSpPr>
        <p:spPr>
          <a:xfrm flipV="1">
            <a:off x="9224479" y="1868786"/>
            <a:ext cx="0" cy="1869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flipV="1">
            <a:off x="7222732" y="1868785"/>
            <a:ext cx="200174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9320375" y="3010912"/>
            <a:ext cx="120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dirty="0" smtClean="0"/>
              <a:t>gb1</a:t>
            </a:r>
          </a:p>
          <a:p>
            <a:r>
              <a:rPr lang="de-DE" dirty="0" smtClean="0"/>
              <a:t>10.0.20.30</a:t>
            </a:r>
            <a:endParaRPr lang="de-DE" dirty="0"/>
          </a:p>
        </p:txBody>
      </p:sp>
      <p:sp>
        <p:nvSpPr>
          <p:cNvPr id="24" name="Textfeld 23"/>
          <p:cNvSpPr txBox="1"/>
          <p:nvPr/>
        </p:nvSpPr>
        <p:spPr>
          <a:xfrm>
            <a:off x="3595447" y="1887638"/>
            <a:ext cx="120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dirty="0" smtClean="0"/>
              <a:t>gb1</a:t>
            </a:r>
          </a:p>
          <a:p>
            <a:r>
              <a:rPr lang="de-DE" dirty="0" smtClean="0"/>
              <a:t>10.0.10.20</a:t>
            </a:r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7239370" y="1905855"/>
            <a:ext cx="120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igb2</a:t>
            </a:r>
          </a:p>
          <a:p>
            <a:r>
              <a:rPr lang="de-DE" dirty="0" smtClean="0"/>
              <a:t>10.0.20.20</a:t>
            </a:r>
            <a:endParaRPr lang="de-DE" dirty="0"/>
          </a:p>
        </p:txBody>
      </p:sp>
      <p:cxnSp>
        <p:nvCxnSpPr>
          <p:cNvPr id="27" name="Gerade Verbindung 26"/>
          <p:cNvCxnSpPr>
            <a:stCxn id="4" idx="2"/>
          </p:cNvCxnSpPr>
          <p:nvPr/>
        </p:nvCxnSpPr>
        <p:spPr>
          <a:xfrm flipH="1">
            <a:off x="6000107" y="2558265"/>
            <a:ext cx="2" cy="10728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5994583" y="2762489"/>
            <a:ext cx="169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accent1"/>
                </a:solidFill>
              </a:rPr>
              <a:t>igb0</a:t>
            </a:r>
          </a:p>
          <a:p>
            <a:r>
              <a:rPr lang="de-DE" b="1" dirty="0" smtClean="0">
                <a:solidFill>
                  <a:schemeClr val="accent1"/>
                </a:solidFill>
              </a:rPr>
              <a:t>212.201.121.92</a:t>
            </a:r>
            <a:endParaRPr lang="de-DE" b="1" dirty="0">
              <a:solidFill>
                <a:schemeClr val="accent1"/>
              </a:solidFill>
            </a:endParaRPr>
          </a:p>
        </p:txBody>
      </p:sp>
      <p:cxnSp>
        <p:nvCxnSpPr>
          <p:cNvPr id="30" name="Gerade Verbindung 29"/>
          <p:cNvCxnSpPr>
            <a:stCxn id="5" idx="2"/>
          </p:cNvCxnSpPr>
          <p:nvPr/>
        </p:nvCxnSpPr>
        <p:spPr>
          <a:xfrm flipH="1">
            <a:off x="2679841" y="5042899"/>
            <a:ext cx="2" cy="7277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flipH="1">
            <a:off x="9224479" y="5042899"/>
            <a:ext cx="2" cy="7277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2693771" y="5152765"/>
            <a:ext cx="109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i</a:t>
            </a:r>
            <a:r>
              <a:rPr lang="de-DE" b="1" dirty="0" smtClean="0">
                <a:solidFill>
                  <a:srgbClr val="FF0000"/>
                </a:solidFill>
              </a:rPr>
              <a:t>gb0</a:t>
            </a:r>
          </a:p>
          <a:p>
            <a:r>
              <a:rPr lang="de-DE" b="1" dirty="0" smtClean="0">
                <a:solidFill>
                  <a:srgbClr val="FF0000"/>
                </a:solidFill>
              </a:rPr>
              <a:t>10.0.1.61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9253796" y="5123737"/>
            <a:ext cx="109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i</a:t>
            </a:r>
            <a:r>
              <a:rPr lang="de-DE" b="1" dirty="0" smtClean="0">
                <a:solidFill>
                  <a:srgbClr val="FF0000"/>
                </a:solidFill>
              </a:rPr>
              <a:t>gb0</a:t>
            </a:r>
          </a:p>
          <a:p>
            <a:r>
              <a:rPr lang="de-DE" b="1" dirty="0" smtClean="0">
                <a:solidFill>
                  <a:srgbClr val="FF0000"/>
                </a:solidFill>
              </a:rPr>
              <a:t>10.0.1.62</a:t>
            </a:r>
          </a:p>
        </p:txBody>
      </p:sp>
    </p:spTree>
    <p:extLst>
      <p:ext uri="{BB962C8B-B14F-4D97-AF65-F5344CB8AC3E}">
        <p14:creationId xmlns:p14="http://schemas.microsoft.com/office/powerpoint/2010/main" val="1880116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Macintosh PowerPoint</Application>
  <PresentationFormat>Breitbild</PresentationFormat>
  <Paragraphs>19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Office-Design</vt:lpstr>
      <vt:lpstr>PowerPoint-Präsentation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Office-Anwender</dc:creator>
  <cp:lastModifiedBy>Microsoft Office-Anwender</cp:lastModifiedBy>
  <cp:revision>2</cp:revision>
  <dcterms:created xsi:type="dcterms:W3CDTF">2018-01-04T12:20:55Z</dcterms:created>
  <dcterms:modified xsi:type="dcterms:W3CDTF">2018-01-04T12:34:40Z</dcterms:modified>
</cp:coreProperties>
</file>